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4" r:id="rId3"/>
    <p:sldId id="275" r:id="rId4"/>
    <p:sldId id="259" r:id="rId5"/>
    <p:sldId id="260" r:id="rId6"/>
    <p:sldId id="261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3.10: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Percent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be able to convert fraction to a percent to a  </a:t>
            </a:r>
          </a:p>
          <a:p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decimal or vice versa.</a:t>
            </a: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99389" y="138701"/>
            <a:ext cx="3353833" cy="11344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Percent</a:t>
            </a:r>
            <a:endParaRPr lang="en-US" sz="6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7551" y="1273175"/>
            <a:ext cx="11684785" cy="4195762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ratio of a number to 100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Percent means per one hundred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% is the symbol that means percent</a:t>
            </a:r>
          </a:p>
        </p:txBody>
      </p:sp>
    </p:spTree>
    <p:extLst>
      <p:ext uri="{BB962C8B-B14F-4D97-AF65-F5344CB8AC3E}">
        <p14:creationId xmlns:p14="http://schemas.microsoft.com/office/powerpoint/2010/main" val="110089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30412" y="122237"/>
            <a:ext cx="8131175" cy="11811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 Percent to Decimal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6411" y="1440879"/>
            <a:ext cx="11179175" cy="4195763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 the Decimal place 2 spaces to the LEFT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there is no decimal, it is always at the end</a:t>
            </a:r>
          </a:p>
        </p:txBody>
      </p:sp>
    </p:spTree>
    <p:extLst>
      <p:ext uri="{BB962C8B-B14F-4D97-AF65-F5344CB8AC3E}">
        <p14:creationId xmlns:p14="http://schemas.microsoft.com/office/powerpoint/2010/main" val="15568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34348"/>
            <a:ext cx="5429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134348"/>
            <a:ext cx="5429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429000"/>
            <a:ext cx="5429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138%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3429000"/>
            <a:ext cx="5429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0.8%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8C0816-6F34-4ED3-98CC-624586D8BC46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648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87BBE7-95B0-4E0C-99D3-E9854CA3F8A8}"/>
              </a:ext>
            </a:extLst>
          </p:cNvPr>
          <p:cNvCxnSpPr>
            <a:cxnSpLocks/>
          </p:cNvCxnSpPr>
          <p:nvPr/>
        </p:nvCxnSpPr>
        <p:spPr>
          <a:xfrm flipV="1">
            <a:off x="0" y="3429000"/>
            <a:ext cx="12192000" cy="136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76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54112" y="205580"/>
            <a:ext cx="10025063" cy="1014413"/>
          </a:xfrm>
        </p:spPr>
        <p:txBody>
          <a:bodyPr/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 Fraction to Percent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67949" y="1219993"/>
            <a:ext cx="11179175" cy="4195763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 to change to a decimal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Move the decimal 2 PLACES to the Right</a:t>
            </a:r>
          </a:p>
        </p:txBody>
      </p:sp>
    </p:spTree>
    <p:extLst>
      <p:ext uri="{BB962C8B-B14F-4D97-AF65-F5344CB8AC3E}">
        <p14:creationId xmlns:p14="http://schemas.microsoft.com/office/powerpoint/2010/main" val="228722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0" y="134348"/>
                <a:ext cx="5429892" cy="1509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5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4348"/>
                <a:ext cx="5429892" cy="1509965"/>
              </a:xfrm>
              <a:prstGeom prst="rect">
                <a:avLst/>
              </a:prstGeom>
              <a:blipFill>
                <a:blip r:embed="rId2"/>
                <a:stretch>
                  <a:fillRect l="-3030" t="-5645" b="-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096000" y="134348"/>
                <a:ext cx="5429892" cy="1516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6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34348"/>
                <a:ext cx="5429892" cy="1516762"/>
              </a:xfrm>
              <a:prstGeom prst="rect">
                <a:avLst/>
              </a:prstGeom>
              <a:blipFill>
                <a:blip r:embed="rId3"/>
                <a:stretch>
                  <a:fillRect l="-3030" t="-5622" b="-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0" y="3429000"/>
                <a:ext cx="5429892" cy="1549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7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29000"/>
                <a:ext cx="5429892" cy="1549207"/>
              </a:xfrm>
              <a:prstGeom prst="rect">
                <a:avLst/>
              </a:prstGeom>
              <a:blipFill>
                <a:blip r:embed="rId4"/>
                <a:stretch>
                  <a:fillRect l="-3030" t="-5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096000" y="3429000"/>
                <a:ext cx="5429892" cy="1549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8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29000"/>
                <a:ext cx="5429892" cy="1549207"/>
              </a:xfrm>
              <a:prstGeom prst="rect">
                <a:avLst/>
              </a:prstGeom>
              <a:blipFill>
                <a:blip r:embed="rId5"/>
                <a:stretch>
                  <a:fillRect l="-3030" t="-5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D8C0816-6F34-4ED3-98CC-624586D8BC46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648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87BBE7-95B0-4E0C-99D3-E9854CA3F8A8}"/>
              </a:ext>
            </a:extLst>
          </p:cNvPr>
          <p:cNvCxnSpPr>
            <a:cxnSpLocks/>
          </p:cNvCxnSpPr>
          <p:nvPr/>
        </p:nvCxnSpPr>
        <p:spPr>
          <a:xfrm flipV="1">
            <a:off x="0" y="3429000"/>
            <a:ext cx="12192000" cy="136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7945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</TotalTime>
  <Words>126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Retrospect</vt:lpstr>
      <vt:lpstr>CHAPTER 3.10:  Using Percent</vt:lpstr>
      <vt:lpstr>PowerPoint Presentation</vt:lpstr>
      <vt:lpstr>Percent</vt:lpstr>
      <vt:lpstr>Convert Percent to Decimal</vt:lpstr>
      <vt:lpstr>PowerPoint Presentation</vt:lpstr>
      <vt:lpstr>Convert Fraction to Percent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12</cp:revision>
  <dcterms:created xsi:type="dcterms:W3CDTF">2019-12-28T00:10:28Z</dcterms:created>
  <dcterms:modified xsi:type="dcterms:W3CDTF">2019-12-29T01:45:22Z</dcterms:modified>
</cp:coreProperties>
</file>